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92" r:id="rId3"/>
    <p:sldId id="293" r:id="rId4"/>
    <p:sldId id="258" r:id="rId5"/>
    <p:sldId id="294" r:id="rId6"/>
    <p:sldId id="312" r:id="rId7"/>
    <p:sldId id="313" r:id="rId8"/>
    <p:sldId id="314" r:id="rId9"/>
    <p:sldId id="311" r:id="rId10"/>
    <p:sldId id="315" r:id="rId11"/>
    <p:sldId id="295" r:id="rId12"/>
    <p:sldId id="296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2" autoAdjust="0"/>
    <p:restoredTop sz="94667" autoAdjust="0"/>
  </p:normalViewPr>
  <p:slideViewPr>
    <p:cSldViewPr>
      <p:cViewPr varScale="1">
        <p:scale>
          <a:sx n="70" d="100"/>
          <a:sy n="70" d="100"/>
        </p:scale>
        <p:origin x="-14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TitleSli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3800">
                <a:solidFill>
                  <a:srgbClr val="001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rgbClr val="B27A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SectionHead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100" b="1" cap="none" baseline="0">
                <a:solidFill>
                  <a:srgbClr val="001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rgbClr val="B27A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0">
                <a:srgbClr val="001D4D"/>
              </a:gs>
              <a:gs pos="83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2" name="Picture 8" descr="FIULogo_H_CMYK_fx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03938" y="5959475"/>
            <a:ext cx="243046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82575" indent="-282575" algn="l" rtl="0" eaLnBrk="1" fontAlgn="base" hangingPunct="1">
        <a:spcBef>
          <a:spcPts val="2000"/>
        </a:spcBef>
        <a:spcAft>
          <a:spcPct val="0"/>
        </a:spcAft>
        <a:buFont typeface="Wingdings 2" pitchFamily="-111" charset="2"/>
        <a:buChar char=""/>
        <a:defRPr sz="2200" kern="1200">
          <a:solidFill>
            <a:srgbClr val="001D4D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577850" indent="-2952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sz="2000"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2pPr>
      <a:lvl3pPr marL="860425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3pPr>
      <a:lvl4pPr marL="1143000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4pPr>
      <a:lvl5pPr marL="1425575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981951" cy="1470025"/>
          </a:xfrm>
        </p:spPr>
        <p:txBody>
          <a:bodyPr/>
          <a:lstStyle/>
          <a:p>
            <a:r>
              <a:rPr lang="en-US" dirty="0" smtClean="0"/>
              <a:t>Checking Network/Port </a:t>
            </a:r>
            <a:r>
              <a:rPr lang="en-US" dirty="0"/>
              <a:t>C</a:t>
            </a:r>
            <a:r>
              <a:rPr lang="en-US" dirty="0" smtClean="0"/>
              <a:t>onnectivity using </a:t>
            </a:r>
            <a:r>
              <a:rPr lang="en-US" dirty="0" err="1" smtClean="0"/>
              <a:t>Kaseya</a:t>
            </a:r>
            <a:r>
              <a:rPr lang="en-US" dirty="0" smtClean="0"/>
              <a:t> Agent </a:t>
            </a:r>
            <a:r>
              <a:rPr lang="en-US" dirty="0"/>
              <a:t>P</a:t>
            </a:r>
            <a:r>
              <a:rPr lang="en-US" dirty="0" smtClean="0"/>
              <a:t>rocedures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7981951" cy="282388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Developed By: </a:t>
            </a:r>
            <a:r>
              <a:rPr lang="en-US" dirty="0" smtClean="0"/>
              <a:t>Emmanuel </a:t>
            </a:r>
            <a:r>
              <a:rPr lang="en-US" dirty="0" err="1" smtClean="0"/>
              <a:t>Giboyeaux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Advisor : Dr. S. Masoud Sadjadi</a:t>
            </a:r>
            <a:br>
              <a:rPr lang="en-US" dirty="0"/>
            </a:br>
            <a:r>
              <a:rPr lang="en-US" dirty="0"/>
              <a:t>School of Computing and Information Sciences</a:t>
            </a:r>
            <a:br>
              <a:rPr lang="en-US" dirty="0"/>
            </a:br>
            <a:r>
              <a:rPr lang="en-US" dirty="0"/>
              <a:t>Florida International University</a:t>
            </a:r>
          </a:p>
          <a:p>
            <a:r>
              <a:rPr lang="en-US" dirty="0" smtClean="0"/>
              <a:t>egibo001@fiu.edu </a:t>
            </a:r>
            <a:endParaRPr lang="en-US" dirty="0"/>
          </a:p>
          <a:p>
            <a:r>
              <a:rPr lang="en-US" dirty="0"/>
              <a:t>http://www.cs.fiu.edu/~sadjadi/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1.2</a:t>
            </a:r>
            <a:endParaRPr lang="en-US" dirty="0"/>
          </a:p>
        </p:txBody>
      </p:sp>
      <p:pic>
        <p:nvPicPr>
          <p:cNvPr id="4" name="Content Placeholder 3" descr="ss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9463" y="2041407"/>
            <a:ext cx="7583487" cy="378324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Customizing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 the values for the host/ IP address and the ports</a:t>
            </a:r>
          </a:p>
          <a:p>
            <a:r>
              <a:rPr lang="en-US" dirty="0" smtClean="0"/>
              <a:t>Add a line of code that can automatically find ports</a:t>
            </a:r>
          </a:p>
          <a:p>
            <a:r>
              <a:rPr lang="en-US" dirty="0" smtClean="0"/>
              <a:t>Modify the contents of the email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knowing the port number</a:t>
            </a:r>
          </a:p>
          <a:p>
            <a:r>
              <a:rPr lang="en-US" dirty="0" smtClean="0"/>
              <a:t>Should be able to work on all systems</a:t>
            </a:r>
          </a:p>
          <a:p>
            <a:r>
              <a:rPr lang="en-US" dirty="0" smtClean="0"/>
              <a:t>If trying the customized solution for finding ports, procedure might have to be altered to work on different operating systems.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Trial and error with </a:t>
            </a:r>
            <a:r>
              <a:rPr lang="en-US" dirty="0" smtClean="0"/>
              <a:t>the video </a:t>
            </a:r>
            <a:r>
              <a:rPr lang="en-US" dirty="0" smtClean="0"/>
              <a:t>tutorial</a:t>
            </a:r>
          </a:p>
          <a:p>
            <a:r>
              <a:rPr lang="en-US" dirty="0" smtClean="0"/>
              <a:t>Test the procedures</a:t>
            </a:r>
            <a:endParaRPr lang="en-US" dirty="0" smtClean="0"/>
          </a:p>
          <a:p>
            <a:r>
              <a:rPr lang="en-US" dirty="0" smtClean="0"/>
              <a:t>Need to complete documentation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Problem and Motivation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Solution</a:t>
            </a:r>
          </a:p>
          <a:p>
            <a:r>
              <a:rPr lang="en-US" dirty="0" smtClean="0"/>
              <a:t>Behind the Scene</a:t>
            </a:r>
            <a:endParaRPr lang="en-US" dirty="0"/>
          </a:p>
          <a:p>
            <a:r>
              <a:rPr lang="en-US" dirty="0" smtClean="0"/>
              <a:t>Customizing the Solution</a:t>
            </a:r>
          </a:p>
          <a:p>
            <a:r>
              <a:rPr lang="en-US" dirty="0" smtClean="0"/>
              <a:t>Disclaimer</a:t>
            </a:r>
          </a:p>
          <a:p>
            <a:r>
              <a:rPr lang="en-US" dirty="0" smtClean="0"/>
              <a:t>Progress Report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and Motivation: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client would like to check the health of their network connection. </a:t>
            </a:r>
          </a:p>
          <a:p>
            <a:r>
              <a:rPr lang="en-US" dirty="0" smtClean="0"/>
              <a:t>The </a:t>
            </a:r>
            <a:r>
              <a:rPr lang="en-US" dirty="0"/>
              <a:t>client would </a:t>
            </a:r>
            <a:r>
              <a:rPr lang="en-US" dirty="0" smtClean="0"/>
              <a:t>also like </a:t>
            </a:r>
            <a:r>
              <a:rPr lang="en-US" dirty="0"/>
              <a:t>to set up printer sharing at their workplace. </a:t>
            </a:r>
          </a:p>
          <a:p>
            <a:r>
              <a:rPr lang="en-US" dirty="0" smtClean="0"/>
              <a:t>Knowing what ports are opened and closed would allow the client feel more secure.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dirty="0" smtClean="0"/>
              <a:t> an agent procedure that pings an address to check if it is working properly.</a:t>
            </a:r>
          </a:p>
          <a:p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 smtClean="0"/>
              <a:t>an agent procedures to check what ports are open or closed.</a:t>
            </a:r>
          </a:p>
          <a:p>
            <a:r>
              <a:rPr lang="en-US" dirty="0" smtClean="0"/>
              <a:t>If the ports are not working correctly, an email will be sent to the administrator.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one of the </a:t>
            </a:r>
            <a:r>
              <a:rPr lang="en-US" dirty="0" smtClean="0"/>
              <a:t>ping check c</a:t>
            </a:r>
            <a:r>
              <a:rPr lang="en-US" dirty="0" smtClean="0"/>
              <a:t>reates a folder to store the information.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agent </a:t>
            </a:r>
            <a:r>
              <a:rPr lang="en-US" dirty="0" smtClean="0"/>
              <a:t>procedure pings and address and creates a text file that store the results</a:t>
            </a:r>
          </a:p>
          <a:p>
            <a:r>
              <a:rPr lang="en-US" dirty="0" smtClean="0"/>
              <a:t>C</a:t>
            </a:r>
            <a:r>
              <a:rPr lang="en-US" dirty="0" smtClean="0"/>
              <a:t>reates a variable that contains the content of the file with the results</a:t>
            </a:r>
            <a:r>
              <a:rPr lang="en-US" dirty="0" smtClean="0"/>
              <a:t> and then executes part two of the ping check procedure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part two of the procedure </a:t>
            </a:r>
            <a:r>
              <a:rPr lang="en-US" dirty="0" smtClean="0"/>
              <a:t>if the variable created does not </a:t>
            </a:r>
            <a:r>
              <a:rPr lang="en-US" dirty="0" smtClean="0"/>
              <a:t>contain </a:t>
            </a:r>
            <a:r>
              <a:rPr lang="en-US" dirty="0" smtClean="0"/>
              <a:t>Lost = 0 then it creates an email stating that the ping test didn’t </a:t>
            </a:r>
            <a:r>
              <a:rPr lang="en-US" dirty="0" smtClean="0"/>
              <a:t>pass, </a:t>
            </a:r>
            <a:r>
              <a:rPr lang="en-US" dirty="0" smtClean="0"/>
              <a:t>deletes the text </a:t>
            </a:r>
            <a:r>
              <a:rPr lang="en-US" dirty="0" smtClean="0"/>
              <a:t>file and writes a statement in the procedure log.</a:t>
            </a:r>
            <a:endParaRPr lang="en-US" dirty="0" smtClean="0"/>
          </a:p>
          <a:p>
            <a:r>
              <a:rPr lang="en-US" dirty="0" smtClean="0"/>
              <a:t>If the ping test passes then it simply writes a statement saying so in the procedure log.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 smtClean="0"/>
              <a:t>monitor </a:t>
            </a:r>
            <a:r>
              <a:rPr lang="en-US" dirty="0" smtClean="0"/>
              <a:t>ports another agent procedure would </a:t>
            </a:r>
            <a:r>
              <a:rPr lang="en-US" dirty="0" smtClean="0"/>
              <a:t>create several variables</a:t>
            </a:r>
            <a:r>
              <a:rPr lang="en-US" dirty="0" smtClean="0"/>
              <a:t>; one for the </a:t>
            </a:r>
            <a:r>
              <a:rPr lang="en-US" dirty="0" smtClean="0"/>
              <a:t>host/ IP </a:t>
            </a:r>
            <a:r>
              <a:rPr lang="en-US" dirty="0" smtClean="0"/>
              <a:t>address, port number, </a:t>
            </a:r>
            <a:r>
              <a:rPr lang="en-US" dirty="0" smtClean="0"/>
              <a:t>list of emails to contact, and one for an agent directory</a:t>
            </a:r>
          </a:p>
          <a:p>
            <a:r>
              <a:rPr lang="en-US" dirty="0" smtClean="0"/>
              <a:t>Deletes a pingout.txt if it already exits</a:t>
            </a:r>
          </a:p>
          <a:p>
            <a:r>
              <a:rPr lang="en-US" dirty="0" smtClean="0"/>
              <a:t>Executes a command that checks the port and creates a new pingout.txt file with the results</a:t>
            </a:r>
          </a:p>
          <a:p>
            <a:r>
              <a:rPr lang="en-US" dirty="0" smtClean="0"/>
              <a:t>Creates another variable to store the contents of the new text file and then deletes the text file</a:t>
            </a:r>
          </a:p>
          <a:p>
            <a:r>
              <a:rPr lang="en-US" dirty="0" smtClean="0"/>
              <a:t>Executes part two of the port check procedure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last variable created does not contain Connection Successful then it sends out an email to the contacts listed stating which host/ IP address and port failed to respond.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1.1</a:t>
            </a:r>
            <a:endParaRPr lang="en-US" dirty="0"/>
          </a:p>
        </p:txBody>
      </p:sp>
      <p:pic>
        <p:nvPicPr>
          <p:cNvPr id="7" name="Content Placeholder 6" descr="ss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9463" y="2038580"/>
            <a:ext cx="7583487" cy="378890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451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Revolution</vt:lpstr>
      <vt:lpstr>Checking Network/Port Connectivity using Kaseya Agent Procedures</vt:lpstr>
      <vt:lpstr>Agenda</vt:lpstr>
      <vt:lpstr>Problem and Motivation:</vt:lpstr>
      <vt:lpstr>Solution</vt:lpstr>
      <vt:lpstr>Behind the Scene</vt:lpstr>
      <vt:lpstr>Behind the Scene cont.</vt:lpstr>
      <vt:lpstr>Behind the Scene cont.</vt:lpstr>
      <vt:lpstr>Behind the Scene cont.</vt:lpstr>
      <vt:lpstr>Figure 1.1</vt:lpstr>
      <vt:lpstr>Figure 1.2</vt:lpstr>
      <vt:lpstr>Customizing the Solution</vt:lpstr>
      <vt:lpstr>Disclaimer</vt:lpstr>
      <vt:lpstr>Progress Report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Feature-Based Analysis &amp; Comparison of IT Automation Tools: Comparing Kaseya to Log Me In  Developed By: Christine Marie Rodriguez Richard Calvo  Advisor: Dr. S. Masoud Sadjadi School of Computing and Information Sciences Florida International University</dc:title>
  <dc:creator>Christie Marie</dc:creator>
  <cp:lastModifiedBy>Emmanuel</cp:lastModifiedBy>
  <cp:revision>109</cp:revision>
  <dcterms:created xsi:type="dcterms:W3CDTF">2011-11-14T16:07:18Z</dcterms:created>
  <dcterms:modified xsi:type="dcterms:W3CDTF">2011-11-21T19:18:57Z</dcterms:modified>
</cp:coreProperties>
</file>